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60" r:id="rId5"/>
    <p:sldId id="261" r:id="rId6"/>
    <p:sldId id="262" r:id="rId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9C1BE9-020F-47E9-B267-86024182C565}" type="datetimeFigureOut">
              <a:rPr lang="de-DE" smtClean="0"/>
              <a:t>27.01.2018</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6CA829-32ED-4E7D-B3AB-24682FFA9089}" type="slidenum">
              <a:rPr lang="de-DE" smtClean="0"/>
              <a:t>‹Nr.›</a:t>
            </a:fld>
            <a:endParaRPr lang="de-DE"/>
          </a:p>
        </p:txBody>
      </p:sp>
    </p:spTree>
    <p:extLst>
      <p:ext uri="{BB962C8B-B14F-4D97-AF65-F5344CB8AC3E}">
        <p14:creationId xmlns:p14="http://schemas.microsoft.com/office/powerpoint/2010/main" val="181498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6CA829-32ED-4E7D-B3AB-24682FFA9089}" type="slidenum">
              <a:rPr lang="de-DE" smtClean="0"/>
              <a:t>4</a:t>
            </a:fld>
            <a:endParaRPr lang="de-DE"/>
          </a:p>
        </p:txBody>
      </p:sp>
    </p:spTree>
    <p:extLst>
      <p:ext uri="{BB962C8B-B14F-4D97-AF65-F5344CB8AC3E}">
        <p14:creationId xmlns:p14="http://schemas.microsoft.com/office/powerpoint/2010/main" val="2013730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 </a:t>
            </a:r>
            <a:endParaRPr lang="de-DE" dirty="0"/>
          </a:p>
        </p:txBody>
      </p:sp>
      <p:sp>
        <p:nvSpPr>
          <p:cNvPr id="4" name="Foliennummernplatzhalter 3"/>
          <p:cNvSpPr>
            <a:spLocks noGrp="1"/>
          </p:cNvSpPr>
          <p:nvPr>
            <p:ph type="sldNum" sz="quarter" idx="10"/>
          </p:nvPr>
        </p:nvSpPr>
        <p:spPr/>
        <p:txBody>
          <a:bodyPr/>
          <a:lstStyle/>
          <a:p>
            <a:fld id="{706CA829-32ED-4E7D-B3AB-24682FFA9089}" type="slidenum">
              <a:rPr lang="de-DE" smtClean="0"/>
              <a:t>6</a:t>
            </a:fld>
            <a:endParaRPr lang="de-DE"/>
          </a:p>
        </p:txBody>
      </p:sp>
    </p:spTree>
    <p:extLst>
      <p:ext uri="{BB962C8B-B14F-4D97-AF65-F5344CB8AC3E}">
        <p14:creationId xmlns:p14="http://schemas.microsoft.com/office/powerpoint/2010/main" val="2336465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5B4C7BDC-6E45-47B2-BFCF-39DE55A5F11F}" type="datetimeFigureOut">
              <a:rPr lang="de-DE" smtClean="0"/>
              <a:t>27.01.2018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0413160-30A9-47C5-A947-EF192F59D5B6}" type="slidenum">
              <a:rPr lang="de-DE" smtClean="0"/>
              <a:t>‹Nr.›</a:t>
            </a:fld>
            <a:endParaRPr lang="de-DE"/>
          </a:p>
        </p:txBody>
      </p:sp>
    </p:spTree>
    <p:extLst>
      <p:ext uri="{BB962C8B-B14F-4D97-AF65-F5344CB8AC3E}">
        <p14:creationId xmlns:p14="http://schemas.microsoft.com/office/powerpoint/2010/main" val="2852232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B4C7BDC-6E45-47B2-BFCF-39DE55A5F11F}" type="datetimeFigureOut">
              <a:rPr lang="de-DE" smtClean="0"/>
              <a:t>27.01.2018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0413160-30A9-47C5-A947-EF192F59D5B6}" type="slidenum">
              <a:rPr lang="de-DE" smtClean="0"/>
              <a:t>‹Nr.›</a:t>
            </a:fld>
            <a:endParaRPr lang="de-DE"/>
          </a:p>
        </p:txBody>
      </p:sp>
    </p:spTree>
    <p:extLst>
      <p:ext uri="{BB962C8B-B14F-4D97-AF65-F5344CB8AC3E}">
        <p14:creationId xmlns:p14="http://schemas.microsoft.com/office/powerpoint/2010/main" val="71254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B4C7BDC-6E45-47B2-BFCF-39DE55A5F11F}" type="datetimeFigureOut">
              <a:rPr lang="de-DE" smtClean="0"/>
              <a:t>27.01.2018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0413160-30A9-47C5-A947-EF192F59D5B6}" type="slidenum">
              <a:rPr lang="de-DE" smtClean="0"/>
              <a:t>‹Nr.›</a:t>
            </a:fld>
            <a:endParaRPr lang="de-DE"/>
          </a:p>
        </p:txBody>
      </p:sp>
    </p:spTree>
    <p:extLst>
      <p:ext uri="{BB962C8B-B14F-4D97-AF65-F5344CB8AC3E}">
        <p14:creationId xmlns:p14="http://schemas.microsoft.com/office/powerpoint/2010/main" val="3225615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B4C7BDC-6E45-47B2-BFCF-39DE55A5F11F}" type="datetimeFigureOut">
              <a:rPr lang="de-DE" smtClean="0"/>
              <a:t>27.01.2018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0413160-30A9-47C5-A947-EF192F59D5B6}" type="slidenum">
              <a:rPr lang="de-DE" smtClean="0"/>
              <a:t>‹Nr.›</a:t>
            </a:fld>
            <a:endParaRPr lang="de-DE"/>
          </a:p>
        </p:txBody>
      </p:sp>
    </p:spTree>
    <p:extLst>
      <p:ext uri="{BB962C8B-B14F-4D97-AF65-F5344CB8AC3E}">
        <p14:creationId xmlns:p14="http://schemas.microsoft.com/office/powerpoint/2010/main" val="4070306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5B4C7BDC-6E45-47B2-BFCF-39DE55A5F11F}" type="datetimeFigureOut">
              <a:rPr lang="de-DE" smtClean="0"/>
              <a:t>27.01.2018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0413160-30A9-47C5-A947-EF192F59D5B6}" type="slidenum">
              <a:rPr lang="de-DE" smtClean="0"/>
              <a:t>‹Nr.›</a:t>
            </a:fld>
            <a:endParaRPr lang="de-DE"/>
          </a:p>
        </p:txBody>
      </p:sp>
    </p:spTree>
    <p:extLst>
      <p:ext uri="{BB962C8B-B14F-4D97-AF65-F5344CB8AC3E}">
        <p14:creationId xmlns:p14="http://schemas.microsoft.com/office/powerpoint/2010/main" val="1517377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5B4C7BDC-6E45-47B2-BFCF-39DE55A5F11F}" type="datetimeFigureOut">
              <a:rPr lang="de-DE" smtClean="0"/>
              <a:t>27.01.2018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0413160-30A9-47C5-A947-EF192F59D5B6}" type="slidenum">
              <a:rPr lang="de-DE" smtClean="0"/>
              <a:t>‹Nr.›</a:t>
            </a:fld>
            <a:endParaRPr lang="de-DE"/>
          </a:p>
        </p:txBody>
      </p:sp>
    </p:spTree>
    <p:extLst>
      <p:ext uri="{BB962C8B-B14F-4D97-AF65-F5344CB8AC3E}">
        <p14:creationId xmlns:p14="http://schemas.microsoft.com/office/powerpoint/2010/main" val="563962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5B4C7BDC-6E45-47B2-BFCF-39DE55A5F11F}" type="datetimeFigureOut">
              <a:rPr lang="de-DE" smtClean="0"/>
              <a:t>27.01.2018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0413160-30A9-47C5-A947-EF192F59D5B6}" type="slidenum">
              <a:rPr lang="de-DE" smtClean="0"/>
              <a:t>‹Nr.›</a:t>
            </a:fld>
            <a:endParaRPr lang="de-DE"/>
          </a:p>
        </p:txBody>
      </p:sp>
    </p:spTree>
    <p:extLst>
      <p:ext uri="{BB962C8B-B14F-4D97-AF65-F5344CB8AC3E}">
        <p14:creationId xmlns:p14="http://schemas.microsoft.com/office/powerpoint/2010/main" val="3186291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5B4C7BDC-6E45-47B2-BFCF-39DE55A5F11F}" type="datetimeFigureOut">
              <a:rPr lang="de-DE" smtClean="0"/>
              <a:t>27.01.2018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0413160-30A9-47C5-A947-EF192F59D5B6}" type="slidenum">
              <a:rPr lang="de-DE" smtClean="0"/>
              <a:t>‹Nr.›</a:t>
            </a:fld>
            <a:endParaRPr lang="de-DE"/>
          </a:p>
        </p:txBody>
      </p:sp>
    </p:spTree>
    <p:extLst>
      <p:ext uri="{BB962C8B-B14F-4D97-AF65-F5344CB8AC3E}">
        <p14:creationId xmlns:p14="http://schemas.microsoft.com/office/powerpoint/2010/main" val="553896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B4C7BDC-6E45-47B2-BFCF-39DE55A5F11F}" type="datetimeFigureOut">
              <a:rPr lang="de-DE" smtClean="0"/>
              <a:t>27.01.2018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0413160-30A9-47C5-A947-EF192F59D5B6}" type="slidenum">
              <a:rPr lang="de-DE" smtClean="0"/>
              <a:t>‹Nr.›</a:t>
            </a:fld>
            <a:endParaRPr lang="de-DE"/>
          </a:p>
        </p:txBody>
      </p:sp>
    </p:spTree>
    <p:extLst>
      <p:ext uri="{BB962C8B-B14F-4D97-AF65-F5344CB8AC3E}">
        <p14:creationId xmlns:p14="http://schemas.microsoft.com/office/powerpoint/2010/main" val="1608544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5B4C7BDC-6E45-47B2-BFCF-39DE55A5F11F}" type="datetimeFigureOut">
              <a:rPr lang="de-DE" smtClean="0"/>
              <a:t>27.01.2018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0413160-30A9-47C5-A947-EF192F59D5B6}" type="slidenum">
              <a:rPr lang="de-DE" smtClean="0"/>
              <a:t>‹Nr.›</a:t>
            </a:fld>
            <a:endParaRPr lang="de-DE"/>
          </a:p>
        </p:txBody>
      </p:sp>
    </p:spTree>
    <p:extLst>
      <p:ext uri="{BB962C8B-B14F-4D97-AF65-F5344CB8AC3E}">
        <p14:creationId xmlns:p14="http://schemas.microsoft.com/office/powerpoint/2010/main" val="99191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5B4C7BDC-6E45-47B2-BFCF-39DE55A5F11F}" type="datetimeFigureOut">
              <a:rPr lang="de-DE" smtClean="0"/>
              <a:t>27.01.2018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0413160-30A9-47C5-A947-EF192F59D5B6}" type="slidenum">
              <a:rPr lang="de-DE" smtClean="0"/>
              <a:t>‹Nr.›</a:t>
            </a:fld>
            <a:endParaRPr lang="de-DE"/>
          </a:p>
        </p:txBody>
      </p:sp>
    </p:spTree>
    <p:extLst>
      <p:ext uri="{BB962C8B-B14F-4D97-AF65-F5344CB8AC3E}">
        <p14:creationId xmlns:p14="http://schemas.microsoft.com/office/powerpoint/2010/main" val="1119033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4C7BDC-6E45-47B2-BFCF-39DE55A5F11F}" type="datetimeFigureOut">
              <a:rPr lang="de-DE" smtClean="0"/>
              <a:t>27.01.2018</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413160-30A9-47C5-A947-EF192F59D5B6}" type="slidenum">
              <a:rPr lang="de-DE" smtClean="0"/>
              <a:t>‹Nr.›</a:t>
            </a:fld>
            <a:endParaRPr lang="de-DE"/>
          </a:p>
        </p:txBody>
      </p:sp>
    </p:spTree>
    <p:extLst>
      <p:ext uri="{BB962C8B-B14F-4D97-AF65-F5344CB8AC3E}">
        <p14:creationId xmlns:p14="http://schemas.microsoft.com/office/powerpoint/2010/main" val="1287627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43608" y="620688"/>
            <a:ext cx="6854762" cy="369332"/>
          </a:xfrm>
          <a:prstGeom prst="rect">
            <a:avLst/>
          </a:prstGeom>
          <a:noFill/>
        </p:spPr>
        <p:txBody>
          <a:bodyPr wrap="none" rtlCol="0">
            <a:spAutoFit/>
          </a:bodyPr>
          <a:lstStyle/>
          <a:p>
            <a:r>
              <a:rPr lang="de-DE" dirty="0" smtClean="0"/>
              <a:t>Unser Garten: digitales Augenwandern in den Jahren 2015 bis 2017</a:t>
            </a:r>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93" y="1680958"/>
            <a:ext cx="9163093" cy="3047893"/>
          </a:xfrm>
          <a:prstGeom prst="rect">
            <a:avLst/>
          </a:prstGeom>
        </p:spPr>
      </p:pic>
      <p:sp>
        <p:nvSpPr>
          <p:cNvPr id="6" name="Textfeld 5"/>
          <p:cNvSpPr txBox="1"/>
          <p:nvPr/>
        </p:nvSpPr>
        <p:spPr>
          <a:xfrm>
            <a:off x="899592" y="5589240"/>
            <a:ext cx="7313220" cy="369332"/>
          </a:xfrm>
          <a:prstGeom prst="rect">
            <a:avLst/>
          </a:prstGeom>
          <a:noFill/>
        </p:spPr>
        <p:txBody>
          <a:bodyPr wrap="none" rtlCol="0">
            <a:spAutoFit/>
          </a:bodyPr>
          <a:lstStyle/>
          <a:p>
            <a:r>
              <a:rPr lang="de-DE" dirty="0" smtClean="0"/>
              <a:t>Haus und Garten sind einander zugewandt. Den Eingang bewachte Elsa.</a:t>
            </a:r>
            <a:endParaRPr lang="de-DE" dirty="0"/>
          </a:p>
        </p:txBody>
      </p:sp>
      <p:sp>
        <p:nvSpPr>
          <p:cNvPr id="2" name="Rechteck 1"/>
          <p:cNvSpPr/>
          <p:nvPr/>
        </p:nvSpPr>
        <p:spPr>
          <a:xfrm>
            <a:off x="4365854" y="3244334"/>
            <a:ext cx="412292" cy="369332"/>
          </a:xfrm>
          <a:prstGeom prst="rect">
            <a:avLst/>
          </a:prstGeom>
        </p:spPr>
        <p:txBody>
          <a:bodyPr wrap="none">
            <a:spAutoFit/>
          </a:bodyPr>
          <a:lstStyle/>
          <a:p>
            <a:r>
              <a:rPr lang="de-DE"/>
              <a:t> – </a:t>
            </a:r>
          </a:p>
        </p:txBody>
      </p:sp>
    </p:spTree>
    <p:extLst>
      <p:ext uri="{BB962C8B-B14F-4D97-AF65-F5344CB8AC3E}">
        <p14:creationId xmlns:p14="http://schemas.microsoft.com/office/powerpoint/2010/main" val="495989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30664" y="404664"/>
            <a:ext cx="7991996" cy="646331"/>
          </a:xfrm>
          <a:prstGeom prst="rect">
            <a:avLst/>
          </a:prstGeom>
          <a:noFill/>
        </p:spPr>
        <p:txBody>
          <a:bodyPr wrap="none" rtlCol="0">
            <a:spAutoFit/>
          </a:bodyPr>
          <a:lstStyle/>
          <a:p>
            <a:r>
              <a:rPr lang="de-DE" dirty="0" smtClean="0"/>
              <a:t>Zwei große Steine sind Geomarker des Grundstücks Henss Im Osterbach 1.</a:t>
            </a:r>
          </a:p>
          <a:p>
            <a:r>
              <a:rPr lang="de-DE" dirty="0" smtClean="0"/>
              <a:t>Der Zwerg </a:t>
            </a:r>
            <a:r>
              <a:rPr lang="de-DE" dirty="0" err="1" smtClean="0"/>
              <a:t>Classico</a:t>
            </a:r>
            <a:r>
              <a:rPr lang="de-DE" dirty="0" smtClean="0"/>
              <a:t> weiß um Mausehöhlen Sedum-Gefilde gebrochene Skulpturen</a:t>
            </a:r>
            <a:endParaRPr lang="de-DE"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606" y="1196752"/>
            <a:ext cx="8063316" cy="4536504"/>
          </a:xfrm>
          <a:prstGeom prst="rect">
            <a:avLst/>
          </a:prstGeom>
        </p:spPr>
      </p:pic>
      <p:sp>
        <p:nvSpPr>
          <p:cNvPr id="4" name="Textfeld 3"/>
          <p:cNvSpPr txBox="1"/>
          <p:nvPr/>
        </p:nvSpPr>
        <p:spPr>
          <a:xfrm>
            <a:off x="624445" y="6232716"/>
            <a:ext cx="7998215" cy="369332"/>
          </a:xfrm>
          <a:prstGeom prst="rect">
            <a:avLst/>
          </a:prstGeom>
          <a:noFill/>
        </p:spPr>
        <p:txBody>
          <a:bodyPr wrap="none" rtlCol="0">
            <a:spAutoFit/>
          </a:bodyPr>
          <a:lstStyle/>
          <a:p>
            <a:r>
              <a:rPr lang="de-DE" dirty="0" smtClean="0"/>
              <a:t>Dietlind +Helmut Henss – Garten-Impressionen 40 Jahre Wohnen und Gartenleben </a:t>
            </a:r>
            <a:endParaRPr lang="de-DE" dirty="0"/>
          </a:p>
        </p:txBody>
      </p:sp>
    </p:spTree>
    <p:extLst>
      <p:ext uri="{BB962C8B-B14F-4D97-AF65-F5344CB8AC3E}">
        <p14:creationId xmlns:p14="http://schemas.microsoft.com/office/powerpoint/2010/main" val="2930491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59929" y="6236637"/>
            <a:ext cx="8568952" cy="369332"/>
          </a:xfrm>
          <a:prstGeom prst="rect">
            <a:avLst/>
          </a:prstGeom>
        </p:spPr>
        <p:txBody>
          <a:bodyPr wrap="square">
            <a:spAutoFit/>
          </a:bodyPr>
          <a:lstStyle/>
          <a:p>
            <a:r>
              <a:rPr lang="de-DE" dirty="0" smtClean="0"/>
              <a:t>Dietlind +Helmut Henss – Garten-Impressionen 40 Jahre Wohnen und Gartenleben  2017 </a:t>
            </a:r>
            <a:endParaRPr lang="de-DE" dirty="0"/>
          </a:p>
        </p:txBody>
      </p:sp>
      <p:sp>
        <p:nvSpPr>
          <p:cNvPr id="3" name="Textfeld 2"/>
          <p:cNvSpPr txBox="1"/>
          <p:nvPr/>
        </p:nvSpPr>
        <p:spPr>
          <a:xfrm>
            <a:off x="458933" y="476672"/>
            <a:ext cx="8353725" cy="923330"/>
          </a:xfrm>
          <a:prstGeom prst="rect">
            <a:avLst/>
          </a:prstGeom>
          <a:noFill/>
        </p:spPr>
        <p:txBody>
          <a:bodyPr wrap="square" rtlCol="0">
            <a:spAutoFit/>
          </a:bodyPr>
          <a:lstStyle/>
          <a:p>
            <a:r>
              <a:rPr lang="de-DE" dirty="0" smtClean="0"/>
              <a:t> Und wie der Garten sich veränderte! Er wuchs gedieh litt sprang vor sprang zurück</a:t>
            </a:r>
          </a:p>
          <a:p>
            <a:r>
              <a:rPr lang="de-DE"/>
              <a:t> </a:t>
            </a:r>
            <a:r>
              <a:rPr lang="de-DE" smtClean="0"/>
              <a:t>kränkelte alterte </a:t>
            </a:r>
            <a:r>
              <a:rPr lang="de-DE" dirty="0" smtClean="0"/>
              <a:t>und verwob sich mit dem Haus mit uns unserer Familie und Elsa</a:t>
            </a:r>
          </a:p>
          <a:p>
            <a:r>
              <a:rPr lang="de-DE" dirty="0"/>
              <a:t>u</a:t>
            </a:r>
            <a:r>
              <a:rPr lang="de-DE" dirty="0" smtClean="0"/>
              <a:t>nserer Chow-</a:t>
            </a:r>
            <a:r>
              <a:rPr lang="de-DE" dirty="0" err="1" smtClean="0"/>
              <a:t>Chowhündin</a:t>
            </a:r>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412776"/>
            <a:ext cx="3594100" cy="4800600"/>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412776"/>
            <a:ext cx="3594100" cy="4800600"/>
          </a:xfrm>
          <a:prstGeom prst="rect">
            <a:avLst/>
          </a:prstGeom>
        </p:spPr>
      </p:pic>
    </p:spTree>
    <p:extLst>
      <p:ext uri="{BB962C8B-B14F-4D97-AF65-F5344CB8AC3E}">
        <p14:creationId xmlns:p14="http://schemas.microsoft.com/office/powerpoint/2010/main" val="596173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45602" y="6292277"/>
            <a:ext cx="8568952" cy="369332"/>
          </a:xfrm>
          <a:prstGeom prst="rect">
            <a:avLst/>
          </a:prstGeom>
        </p:spPr>
        <p:txBody>
          <a:bodyPr wrap="square">
            <a:spAutoFit/>
          </a:bodyPr>
          <a:lstStyle/>
          <a:p>
            <a:r>
              <a:rPr lang="de-DE" dirty="0" smtClean="0"/>
              <a:t>Dietlind +Helmut Henss – Garten-Impressionen 40 Jahre Wohnen und Gartenleben  2017 </a:t>
            </a:r>
            <a:endParaRPr lang="de-DE" dirty="0"/>
          </a:p>
        </p:txBody>
      </p:sp>
      <p:sp>
        <p:nvSpPr>
          <p:cNvPr id="4" name="Textfeld 3"/>
          <p:cNvSpPr txBox="1"/>
          <p:nvPr/>
        </p:nvSpPr>
        <p:spPr>
          <a:xfrm>
            <a:off x="852737" y="260648"/>
            <a:ext cx="7488832" cy="1754326"/>
          </a:xfrm>
          <a:prstGeom prst="rect">
            <a:avLst/>
          </a:prstGeom>
          <a:noFill/>
        </p:spPr>
        <p:txBody>
          <a:bodyPr wrap="square" rtlCol="0">
            <a:spAutoFit/>
          </a:bodyPr>
          <a:lstStyle/>
          <a:p>
            <a:r>
              <a:rPr lang="de-DE" dirty="0" smtClean="0"/>
              <a:t>Die Türen stehen offen – den Nachbarn Freunden ein herzliches Willkommen.</a:t>
            </a:r>
          </a:p>
          <a:p>
            <a:r>
              <a:rPr lang="de-DE" dirty="0" smtClean="0"/>
              <a:t>Liebhabern der Kunst öffnet sich erst der Garten </a:t>
            </a:r>
            <a:r>
              <a:rPr lang="de-DE" dirty="0" smtClean="0">
                <a:solidFill>
                  <a:prstClr val="black"/>
                </a:solidFill>
              </a:rPr>
              <a:t> </a:t>
            </a:r>
            <a:r>
              <a:rPr lang="de-DE" dirty="0">
                <a:solidFill>
                  <a:prstClr val="black"/>
                </a:solidFill>
              </a:rPr>
              <a:t>– </a:t>
            </a:r>
            <a:r>
              <a:rPr lang="de-DE" dirty="0" smtClean="0"/>
              <a:t>zeigt den Weg ins Haus. </a:t>
            </a:r>
            <a:r>
              <a:rPr lang="de-DE" dirty="0"/>
              <a:t>D</a:t>
            </a:r>
            <a:r>
              <a:rPr lang="de-DE" dirty="0" smtClean="0"/>
              <a:t>urchs Gartentor das selbst gezimmerte gibt es Einlass </a:t>
            </a:r>
            <a:r>
              <a:rPr lang="de-DE" dirty="0" smtClean="0">
                <a:solidFill>
                  <a:prstClr val="black"/>
                </a:solidFill>
              </a:rPr>
              <a:t>– f</a:t>
            </a:r>
            <a:r>
              <a:rPr lang="de-DE" dirty="0" smtClean="0"/>
              <a:t>ür Augen-Blicke und Sinn-Akzente  im Grünen und Bunten</a:t>
            </a:r>
            <a:r>
              <a:rPr lang="de-DE" dirty="0">
                <a:solidFill>
                  <a:prstClr val="black"/>
                </a:solidFill>
              </a:rPr>
              <a:t> – </a:t>
            </a:r>
            <a:r>
              <a:rPr lang="de-DE" dirty="0" smtClean="0"/>
              <a:t>die Europa Flagge drängt sich ins Bild.</a:t>
            </a:r>
            <a:endParaRPr lang="de-DE"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4856" y="1902082"/>
            <a:ext cx="3286713" cy="4390027"/>
          </a:xfrm>
          <a:prstGeom prst="rect">
            <a:avLst/>
          </a:prstGeom>
        </p:spPr>
      </p:pic>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662" y="1933053"/>
            <a:ext cx="3280536" cy="4381776"/>
          </a:xfrm>
          <a:prstGeom prst="rect">
            <a:avLst/>
          </a:prstGeom>
        </p:spPr>
      </p:pic>
    </p:spTree>
    <p:extLst>
      <p:ext uri="{BB962C8B-B14F-4D97-AF65-F5344CB8AC3E}">
        <p14:creationId xmlns:p14="http://schemas.microsoft.com/office/powerpoint/2010/main" val="3719546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03129" y="6271888"/>
            <a:ext cx="8568952" cy="369332"/>
          </a:xfrm>
          <a:prstGeom prst="rect">
            <a:avLst/>
          </a:prstGeom>
        </p:spPr>
        <p:txBody>
          <a:bodyPr wrap="square">
            <a:spAutoFit/>
          </a:bodyPr>
          <a:lstStyle/>
          <a:p>
            <a:r>
              <a:rPr lang="de-DE" dirty="0" smtClean="0"/>
              <a:t>Dietlind +Helmut Henss – Garten-Impressionen 40 Jahre Wohnen und Gartenleben  2017 </a:t>
            </a:r>
            <a:endParaRPr lang="de-DE"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917" y="1988840"/>
            <a:ext cx="7199376" cy="4047744"/>
          </a:xfrm>
          <a:prstGeom prst="rect">
            <a:avLst/>
          </a:prstGeom>
        </p:spPr>
      </p:pic>
      <p:sp>
        <p:nvSpPr>
          <p:cNvPr id="5" name="Textfeld 4"/>
          <p:cNvSpPr txBox="1"/>
          <p:nvPr/>
        </p:nvSpPr>
        <p:spPr>
          <a:xfrm>
            <a:off x="782318" y="760270"/>
            <a:ext cx="7404975" cy="1200329"/>
          </a:xfrm>
          <a:prstGeom prst="rect">
            <a:avLst/>
          </a:prstGeom>
          <a:noFill/>
        </p:spPr>
        <p:txBody>
          <a:bodyPr wrap="square" rtlCol="0">
            <a:spAutoFit/>
          </a:bodyPr>
          <a:lstStyle/>
          <a:p>
            <a:r>
              <a:rPr lang="de-DE" dirty="0" smtClean="0">
                <a:cs typeface="Arial" panose="020B0604020202020204" pitchFamily="34" charset="0"/>
              </a:rPr>
              <a:t>Wie eingewachsen doch das Haus mittlerweile  ist! Wie groß nun die Bäume sind! Was ist zu tun in Zeiten des Klimawandels! Wollen wir die Blumenwiese der frühen Jahre wiederbeleben? Das und mehr fragen wir  uns?</a:t>
            </a:r>
            <a:endParaRPr lang="de-DE" dirty="0">
              <a:cs typeface="Arial" panose="020B0604020202020204" pitchFamily="34" charset="0"/>
            </a:endParaRPr>
          </a:p>
        </p:txBody>
      </p:sp>
    </p:spTree>
    <p:extLst>
      <p:ext uri="{BB962C8B-B14F-4D97-AF65-F5344CB8AC3E}">
        <p14:creationId xmlns:p14="http://schemas.microsoft.com/office/powerpoint/2010/main" val="1812540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54865" y="6268028"/>
            <a:ext cx="8568952" cy="369332"/>
          </a:xfrm>
          <a:prstGeom prst="rect">
            <a:avLst/>
          </a:prstGeom>
        </p:spPr>
        <p:txBody>
          <a:bodyPr wrap="square">
            <a:spAutoFit/>
          </a:bodyPr>
          <a:lstStyle/>
          <a:p>
            <a:r>
              <a:rPr lang="de-DE" dirty="0" smtClean="0"/>
              <a:t>Dietlind +Helmut Henss – Garten-Impressionen 40 Jahre Wohnen und Gartenleben  2017 </a:t>
            </a:r>
            <a:endParaRPr lang="de-DE" dirty="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653" y="1772816"/>
            <a:ext cx="7199376" cy="4050792"/>
          </a:xfrm>
          <a:prstGeom prst="rect">
            <a:avLst/>
          </a:prstGeom>
        </p:spPr>
      </p:pic>
      <p:sp>
        <p:nvSpPr>
          <p:cNvPr id="4" name="Textfeld 3"/>
          <p:cNvSpPr txBox="1"/>
          <p:nvPr/>
        </p:nvSpPr>
        <p:spPr>
          <a:xfrm>
            <a:off x="986183" y="404664"/>
            <a:ext cx="7136890" cy="923330"/>
          </a:xfrm>
          <a:prstGeom prst="rect">
            <a:avLst/>
          </a:prstGeom>
          <a:noFill/>
        </p:spPr>
        <p:txBody>
          <a:bodyPr wrap="none" rtlCol="0">
            <a:spAutoFit/>
          </a:bodyPr>
          <a:lstStyle/>
          <a:p>
            <a:r>
              <a:rPr lang="de-DE" dirty="0" smtClean="0"/>
              <a:t>Außen und Innen nah beieinander. Jahreszeiten spazieren durchs Haus.</a:t>
            </a:r>
          </a:p>
          <a:p>
            <a:r>
              <a:rPr lang="de-DE" dirty="0" smtClean="0"/>
              <a:t>Wir Alten ziehen unsere Kreise sehen wie sie fallen Blüten Blätter  </a:t>
            </a:r>
          </a:p>
          <a:p>
            <a:r>
              <a:rPr lang="de-DE" dirty="0" smtClean="0"/>
              <a:t>Nadeln Zweige ganze Bäume und trauern!  Wie lange wohl noch?</a:t>
            </a:r>
            <a:endParaRPr lang="de-DE" dirty="0"/>
          </a:p>
        </p:txBody>
      </p:sp>
    </p:spTree>
    <p:extLst>
      <p:ext uri="{BB962C8B-B14F-4D97-AF65-F5344CB8AC3E}">
        <p14:creationId xmlns:p14="http://schemas.microsoft.com/office/powerpoint/2010/main" val="4039820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nutzerdefiniert 1">
      <a:majorFont>
        <a:latin typeface="Calibri"/>
        <a:ea typeface=""/>
        <a:cs typeface=""/>
      </a:majorFont>
      <a:minorFont>
        <a:latin typeface="Bradley Hand ITC"/>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268</Words>
  <Application>Microsoft Office PowerPoint</Application>
  <PresentationFormat>Bildschirmpräsentation (4:3)</PresentationFormat>
  <Paragraphs>22</Paragraphs>
  <Slides>6</Slides>
  <Notes>2</Notes>
  <HiddenSlides>0</HiddenSlides>
  <MMClips>0</MMClips>
  <ScaleCrop>false</ScaleCrop>
  <HeadingPairs>
    <vt:vector size="4" baseType="variant">
      <vt:variant>
        <vt:lpstr>Design</vt:lpstr>
      </vt:variant>
      <vt:variant>
        <vt:i4>1</vt:i4>
      </vt:variant>
      <vt:variant>
        <vt:lpstr>Folientitel</vt:lpstr>
      </vt:variant>
      <vt:variant>
        <vt:i4>6</vt:i4>
      </vt:variant>
    </vt:vector>
  </HeadingPairs>
  <TitlesOfParts>
    <vt:vector size="7" baseType="lpstr">
      <vt:lpstr>Larissa</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Dietlind</dc:creator>
  <cp:lastModifiedBy>Dietlind</cp:lastModifiedBy>
  <cp:revision>17</cp:revision>
  <dcterms:created xsi:type="dcterms:W3CDTF">2017-06-04T16:03:39Z</dcterms:created>
  <dcterms:modified xsi:type="dcterms:W3CDTF">2018-01-27T20:31:24Z</dcterms:modified>
</cp:coreProperties>
</file>